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8" r:id="rId7"/>
    <p:sldId id="263" r:id="rId8"/>
    <p:sldId id="266" r:id="rId9"/>
    <p:sldId id="265" r:id="rId10"/>
    <p:sldId id="264" r:id="rId11"/>
    <p:sldId id="267" r:id="rId12"/>
    <p:sldId id="269" r:id="rId13"/>
    <p:sldId id="261" r:id="rId14"/>
    <p:sldId id="262" r:id="rId15"/>
  </p:sldIdLst>
  <p:sldSz cx="12192000" cy="6858000"/>
  <p:notesSz cx="6791325" cy="98726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Седнев" initials="ДС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698"/>
    <a:srgbClr val="00C8E6"/>
    <a:srgbClr val="009678"/>
    <a:srgbClr val="6955FF"/>
    <a:srgbClr val="0096AA"/>
    <a:srgbClr val="286EDC"/>
    <a:srgbClr val="FAB400"/>
    <a:srgbClr val="C83AF6"/>
    <a:srgbClr val="91D2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9973-B2ED-47F8-8A78-D28DB888792A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D72E-0A6E-4C0A-A8ED-F814144E9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55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C125-F1CB-421D-BF0C-479EBC807B8B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242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B774-640C-411A-8718-DDB764B45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4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01225" y="1608563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01224" y="3774171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название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867908" y="6196353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1360" y="4692869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ФИО выступающего,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4" y="790241"/>
            <a:ext cx="1891537" cy="40901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96" y="790240"/>
            <a:ext cx="3025041" cy="4090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AE4CE1-1FF9-44CB-86F0-DB554D30C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r="42219"/>
          <a:stretch/>
        </p:blipFill>
        <p:spPr>
          <a:xfrm>
            <a:off x="6936965" y="2672"/>
            <a:ext cx="5256767" cy="685532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4D30593-F491-4D49-BF88-0B21D832DD6B}"/>
              </a:ext>
            </a:extLst>
          </p:cNvPr>
          <p:cNvSpPr/>
          <p:nvPr userDrawn="1"/>
        </p:nvSpPr>
        <p:spPr>
          <a:xfrm>
            <a:off x="6941750" y="0"/>
            <a:ext cx="5250250" cy="6863071"/>
          </a:xfrm>
          <a:prstGeom prst="rect">
            <a:avLst/>
          </a:prstGeom>
          <a:gradFill flip="none" rotWithShape="1">
            <a:gsLst>
              <a:gs pos="67000">
                <a:schemeClr val="bg1">
                  <a:lumMod val="0"/>
                  <a:lumOff val="100000"/>
                  <a:alpha val="36000"/>
                </a:schemeClr>
              </a:gs>
              <a:gs pos="8000">
                <a:srgbClr val="3B7698">
                  <a:alpha val="49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23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57A665-746F-48B8-B95E-B71C10462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2FF9D2-56D1-4B25-BF35-41789B0041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36050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B269D2-40FA-41B8-B1E3-D4A5CB897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4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9C20AF-F7F4-47E1-A457-460661FDA1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4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444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7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289324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1215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64E95B-58DD-4AF0-9218-CB3C5C9F7F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30CBDC-D0BB-48C4-8F97-6CA705F74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4882610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1902E4-6CC3-4DF2-B53C-B4F096163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" y="651587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00853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8B1DBC-796D-421B-94BF-5049B4E5F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 без чер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00853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7133"/>
            <a:ext cx="11044052" cy="47556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EA87C-8199-48DB-BE43-04F7A584D7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29700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8EDC75-9A27-42EA-B52D-6B469447A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9" y="54724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3AF3B3-B8D0-402A-9921-F182C79E0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" y="651587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3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62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8" r:id="rId7"/>
    <p:sldLayoutId id="2147483665" r:id="rId8"/>
    <p:sldLayoutId id="2147483650" r:id="rId9"/>
    <p:sldLayoutId id="2147483651" r:id="rId10"/>
    <p:sldLayoutId id="2147483664" r:id="rId11"/>
    <p:sldLayoutId id="2147483654" r:id="rId12"/>
    <p:sldLayoutId id="2147483655" r:id="rId13"/>
    <p:sldLayoutId id="2147483667" r:id="rId14"/>
    <p:sldLayoutId id="214748366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Верстка веб-сайтов (</a:t>
            </a:r>
            <a:r>
              <a:rPr lang="en-US" dirty="0"/>
              <a:t>HTML,CSS)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21.12.2025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Филенко Владислав 8К42</a:t>
            </a:r>
          </a:p>
        </p:txBody>
      </p:sp>
    </p:spTree>
    <p:extLst>
      <p:ext uri="{BB962C8B-B14F-4D97-AF65-F5344CB8AC3E}">
        <p14:creationId xmlns:p14="http://schemas.microsoft.com/office/powerpoint/2010/main" val="336201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AECDA-0B4C-941A-DFC5-D962E294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572DE5-B29A-DBB5-7EAF-402A92BB5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E807E6-A1BB-BC12-31DA-A16662F9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57B5B2-6C05-C7C9-04D8-E5019136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869002"/>
            <a:ext cx="9004300" cy="46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DFD05-303C-1A75-3F33-CA6ED5C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263073-D5DC-B466-9282-DF91D40EF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FC4B2B-B1D7-0842-C9F9-2D255816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8289324" cy="1579005"/>
          </a:xfrm>
        </p:spPr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снимок экрана, Цвет электрик, фиолетовый, сини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B75EEC-4088-5AE2-941E-45E9D9D7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14754"/>
            <a:ext cx="5664201" cy="29212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графический дизайн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957978-DAB2-57BC-4ABC-1F3CF13E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51" y="3153777"/>
            <a:ext cx="5664201" cy="29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B9878-DA45-BACF-E2B6-001E747EB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76E670-8E70-3057-D63A-FA441BF7B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6F69AC3-EF7E-59FF-7F40-6C6530EF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1" y="-103703"/>
            <a:ext cx="8289324" cy="1579005"/>
          </a:xfrm>
        </p:spPr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снимок экрана, текст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A7CBAD-3514-5C69-8C54-2B7E6FD5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1" y="1009145"/>
            <a:ext cx="5486400" cy="2839509"/>
          </a:xfrm>
          <a:prstGeom prst="rect">
            <a:avLst/>
          </a:prstGeom>
        </p:spPr>
      </p:pic>
      <p:pic>
        <p:nvPicPr>
          <p:cNvPr id="7" name="Рисунок 6" descr="Изображение выглядит как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D08AEC-9F31-B0BB-5538-95BE3A6A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1" y="3848654"/>
            <a:ext cx="5486400" cy="2831344"/>
          </a:xfrm>
          <a:prstGeom prst="rect">
            <a:avLst/>
          </a:prstGeom>
        </p:spPr>
      </p:pic>
      <p:pic>
        <p:nvPicPr>
          <p:cNvPr id="9" name="Рисунок 8" descr="Изображение выглядит как млекопитающее, Кошачьи, Мелкие и средние кошки, ко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533C81-B2A8-04E9-6ED0-B1537176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14" y="1009145"/>
            <a:ext cx="5518985" cy="283950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лекопитающее, кот, Мелкие и средние кошки, домашняя кош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C98063-8EAB-5747-9E80-619A414A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99" y="3848654"/>
            <a:ext cx="5638800" cy="28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B38E97-F556-699D-A6B8-FC4615E81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02C70D-8D9F-BECA-7A89-BACFD203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 на проект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CE4BB6-7B06-F960-650D-0B1D2A42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166370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8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C0AF484-EB7E-BA24-605D-0EAB540ED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6C3B8C-7791-16C6-3CC5-A15D0F0B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38" y="2639497"/>
            <a:ext cx="8289324" cy="1579005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72532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8EA1CD-4646-AB9C-8460-5010EC7491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DC33D5-4ADC-199A-2BDD-658391C2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проект?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20A44A-787B-3F8A-2A63-0A151A7252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51000"/>
            <a:ext cx="10515600" cy="4848653"/>
          </a:xfrm>
        </p:spPr>
        <p:txBody>
          <a:bodyPr/>
          <a:lstStyle/>
          <a:p>
            <a:r>
              <a:rPr lang="ru-RU" dirty="0"/>
              <a:t>В этом проекте я погрузился в новую для себя сферу – фронтенд-разработка. </a:t>
            </a:r>
          </a:p>
          <a:p>
            <a:r>
              <a:rPr lang="ru-RU" dirty="0"/>
              <a:t>В проекте я сделал макеты, затем сверстал 8 страниц.</a:t>
            </a:r>
          </a:p>
          <a:p>
            <a:r>
              <a:rPr lang="ru-RU" dirty="0"/>
              <a:t>Каждая страница адаптивна.</a:t>
            </a:r>
          </a:p>
          <a:p>
            <a:r>
              <a:rPr lang="ru-RU" dirty="0"/>
              <a:t>Каждый интерактивный элемент имеет свою подсказку для взаимодействия.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073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278863-0DB6-BE81-9C72-C7E0E2B5D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128AFF-443A-2C88-1F97-9085B4C1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я использовал?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B2FA12-2589-6922-2E9C-5358B5E1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260600"/>
            <a:ext cx="3048000" cy="3048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830DFA-1387-127F-E3CF-FDD5F099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220" y="2619692"/>
            <a:ext cx="4203700" cy="25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1B7B05-06B4-1186-3BAE-AA965C61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3" y="2769395"/>
            <a:ext cx="3714747" cy="232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BDE02B-F92E-8B7D-7642-C27DCA44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284412"/>
            <a:ext cx="21336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82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AC4AAF-E124-0A64-38F5-624EAF35D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BA24643-FDD2-E413-D21D-F47C0465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так же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1565F-541F-0F9A-690B-310C9CBD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291600"/>
            <a:ext cx="5567637" cy="3062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A28DA74-4465-A285-6231-3AEAB661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9" y="2297200"/>
            <a:ext cx="5443911" cy="30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9ABDE4-F250-CBF5-2017-ED1396EB5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ED2A204-F301-B6B4-9583-1B55C4CD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8" name="Рисунок 7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7920B8-02AE-95AB-2216-BCDD4B7C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72362"/>
            <a:ext cx="9220200" cy="47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B178-3E95-B13D-5824-F727DC311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0933B69-12B9-D2B3-8BDA-B72D36C40F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B3872F9-41FF-4858-FDFF-9A5B101E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21702"/>
            <a:ext cx="8289324" cy="1579005"/>
          </a:xfrm>
        </p:spPr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текст, снимок экрана, дере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B25C3F-2464-97BE-E4C4-3AD4ADEC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404814"/>
            <a:ext cx="5922381" cy="2403927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D65983-E41B-D2E4-6704-5AFFDB39C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808741"/>
            <a:ext cx="5922381" cy="217799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Мультимедийное программное обеспечение, Графическое программное обеспечение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D2206C8-CDDF-7448-CD65-025D24E0D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30" y="2864831"/>
            <a:ext cx="5895069" cy="24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031D7-0461-564A-403D-DD2897A2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0B7158C-E487-DA1E-E130-E1E340E41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6540999-711A-0614-D056-D65A2969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снимок экрана, фиолетовый, Фиолетовый, Сирен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F4264D-145B-3877-CEE2-E248238D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29082"/>
            <a:ext cx="5905500" cy="301764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3AE34B-B37A-4AC7-D386-D48238E9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4446728"/>
            <a:ext cx="5905500" cy="15577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1044DA-C70E-1359-5244-FAD0B588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74" y="2511065"/>
            <a:ext cx="5905500" cy="30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36A50-7BE1-2791-4CCC-9227FC0B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88FD065-5ABA-C062-71D3-1F798ED0BF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1235585-13E8-6E69-6CF8-19456D82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75697"/>
            <a:ext cx="8289324" cy="1579005"/>
          </a:xfrm>
        </p:spPr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текст, снимок экрана, графический дизайн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50EDED-D9F0-EBBA-3899-B9A5CA63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665042"/>
            <a:ext cx="9118600" cy="46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5522D-4381-425C-21C1-8E47A77A3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DFAF8D6-235B-5DCA-8067-9EA7F7472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0A1CCF-C1E4-EA4F-76FD-3807CA03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5" name="Рисунок 4" descr="Изображение выглядит как текст, снимок экрана, графический дизайн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63284F-9DBA-D1DE-C40C-40F72750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726880"/>
            <a:ext cx="8902700" cy="459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463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5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3B7698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_ИШНКБ_ТПУ_бумага_2022" id="{E92067F9-B219-473D-8CA7-E76BF7CECA97}" vid="{0258512F-E367-4D85-8A7F-92C966D94D9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94</Words>
  <Application>Microsoft Office PowerPoint</Application>
  <PresentationFormat>Широкоэкранный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Verdana</vt:lpstr>
      <vt:lpstr>Wingdings</vt:lpstr>
      <vt:lpstr>Тема Office</vt:lpstr>
      <vt:lpstr>Верстка веб-сайтов (HTML,CSS)</vt:lpstr>
      <vt:lpstr>О чем проект?</vt:lpstr>
      <vt:lpstr>Что я использовал?</vt:lpstr>
      <vt:lpstr>А так же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Ссылка на проект</vt:lpstr>
      <vt:lpstr>Спасибо за Внимание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Фадеев Александр Сергеевич</dc:creator>
  <cp:lastModifiedBy>Влад Филенко</cp:lastModifiedBy>
  <cp:revision>7</cp:revision>
  <cp:lastPrinted>2021-08-02T01:21:27Z</cp:lastPrinted>
  <dcterms:created xsi:type="dcterms:W3CDTF">2022-10-31T07:21:57Z</dcterms:created>
  <dcterms:modified xsi:type="dcterms:W3CDTF">2025-12-21T07:32:41Z</dcterms:modified>
</cp:coreProperties>
</file>